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599525" cy="30456188"/>
  <p:notesSz cx="6858000" cy="9144000"/>
  <p:defaultTextStyle>
    <a:defPPr>
      <a:defRPr lang="de-DE"/>
    </a:defPPr>
    <a:lvl1pPr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1pPr>
    <a:lvl2pPr marL="1247775" indent="-790575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2pPr>
    <a:lvl3pPr marL="2497138" indent="-1582738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3pPr>
    <a:lvl4pPr marL="3746500" indent="-2374900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4pPr>
    <a:lvl5pPr marL="4995863" indent="-3167063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6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16"/>
    <p:restoredTop sz="94675"/>
  </p:normalViewPr>
  <p:slideViewPr>
    <p:cSldViewPr snapToGrid="0" snapToObjects="1" showGuides="1">
      <p:cViewPr>
        <p:scale>
          <a:sx n="65" d="100"/>
          <a:sy n="65" d="100"/>
        </p:scale>
        <p:origin x="3704" y="-3096"/>
      </p:cViewPr>
      <p:guideLst>
        <p:guide orient="horz" pos="1587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2D773A-B3A2-4F4D-A776-965FFD54A92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910A67-9ED8-1E44-B73F-43062CC19E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4F2921-D116-094D-BDE9-FFCC040C0DF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CCEAD8-A29C-D642-A6C6-8F8707992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4984383"/>
            <a:ext cx="18359596" cy="10603265"/>
          </a:xfrm>
          <a:prstGeom prst="rect">
            <a:avLst/>
          </a:prstGeom>
        </p:spPr>
        <p:txBody>
          <a:bodyPr anchor="b"/>
          <a:lstStyle>
            <a:lvl1pPr algn="ctr"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5996551"/>
            <a:ext cx="16199644" cy="735319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2771-68A8-D54F-8051-1D1992A2B6C6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6291-00FE-6046-8E96-7545899048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A90FB-EDFC-C74E-ACE4-D12C10DF9923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2CF66-9267-DC44-AD2D-EB17B0BA5B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621510"/>
            <a:ext cx="4657398" cy="25810212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621510"/>
            <a:ext cx="13702199" cy="258102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12188-5F31-A94D-9D5E-A35EE33EBAA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D9B5F-050D-4F4F-8622-E26BB11AFA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40C11-E1CB-9241-996C-41C1BAD3660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4C43-D07C-7A47-95A3-12471A3076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7592906"/>
            <a:ext cx="18629590" cy="12668926"/>
          </a:xfrm>
          <a:prstGeom prst="rect">
            <a:avLst/>
          </a:prstGeom>
        </p:spPr>
        <p:txBody>
          <a:bodyPr anchor="b"/>
          <a:lstStyle>
            <a:lvl1pPr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0381685"/>
            <a:ext cx="18629590" cy="6662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9CC53-3447-CB4D-A0F9-5F43F06A3087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F6570-50C7-7C4B-BF5C-DB9B965F9C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53659-69A4-FC4A-A043-9D89B9CB1BC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E1675-26B1-2640-9E6B-CC3FD848B9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21516"/>
            <a:ext cx="18629590" cy="5886789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465998"/>
            <a:ext cx="9137610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124969"/>
            <a:ext cx="9137610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465998"/>
            <a:ext cx="9182611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124969"/>
            <a:ext cx="9182611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799F-0B93-304B-86C4-45B59F283DB2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7E355-27F4-F64E-80B6-0CBAEE6A63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2E00A-E093-2148-AE79-B5F3EA6448D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7DB41-0ABF-7144-83DA-B70D81E8D1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AB10B-71EF-D849-9423-27F757F104CA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B504E-BC58-D14A-A056-868B7C0CB4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98FCF-0435-974F-94C0-341137153A9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1559E-C0BC-9A4E-A35A-777AFE999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pPr lvl="0"/>
            <a:r>
              <a:rPr lang="de-DE" noProof="0" smtClean="0"/>
              <a:t>Bild auf Platzhalter ziehen oder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CD7CD-392A-8C4B-9E22-1720A21D0B53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51740-7F79-0040-BABF-059AA57913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0" y="0"/>
            <a:ext cx="21599525" cy="30456188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txBody>
          <a:bodyPr wrap="square" rtlCol="0" anchor="ctr" anchorCtr="1">
            <a:noAutofit/>
          </a:bodyPr>
          <a:lstStyle/>
          <a:p>
            <a:r>
              <a:rPr lang="de-DE" sz="6000" b="1" dirty="0" smtClean="0">
                <a:solidFill>
                  <a:schemeClr val="tx1"/>
                </a:solidFill>
              </a:rPr>
              <a:t>BITTE BILD EINFÜGEN</a:t>
            </a:r>
            <a:r>
              <a:rPr lang="de-DE" sz="6000" b="1" baseline="0" dirty="0" smtClean="0">
                <a:solidFill>
                  <a:schemeClr val="tx1"/>
                </a:solidFill>
              </a:rPr>
              <a:t> </a:t>
            </a:r>
            <a:endParaRPr lang="de-DE" sz="6000" b="1" dirty="0">
              <a:solidFill>
                <a:schemeClr val="tx1"/>
              </a:solidFill>
            </a:endParaRPr>
          </a:p>
        </p:txBody>
      </p:sp>
      <p:pic>
        <p:nvPicPr>
          <p:cNvPr id="4" name="Bild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044" y="0"/>
            <a:ext cx="4751832" cy="5401056"/>
          </a:xfrm>
          <a:prstGeom prst="rect">
            <a:avLst/>
          </a:prstGeom>
          <a:effectLst>
            <a:outerShdw blurRad="50800" dist="76200" dir="8160000" algn="ctr" rotWithShape="0">
              <a:schemeClr val="tx1">
                <a:alpha val="50000"/>
              </a:scheme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2pPr>
      <a:lvl3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3pPr>
      <a:lvl4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4pPr>
      <a:lvl5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5pPr>
      <a:lvl6pPr marL="4572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6pPr>
      <a:lvl7pPr marL="9144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7pPr>
      <a:lvl8pPr marL="13716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8pPr>
      <a:lvl9pPr marL="18288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9pPr>
    </p:titleStyle>
    <p:bodyStyle>
      <a:lvl1pPr marL="539750" indent="-539750" algn="l" defTabSz="2159000" rtl="0" eaLnBrk="0" fontAlgn="base" hangingPunct="0">
        <a:lnSpc>
          <a:spcPct val="90000"/>
        </a:lnSpc>
        <a:spcBef>
          <a:spcPts val="2363"/>
        </a:spcBef>
        <a:spcAft>
          <a:spcPct val="0"/>
        </a:spcAft>
        <a:buFont typeface="Arial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192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798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3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>
            <a:spLocks noChangeArrowheads="1"/>
          </p:cNvSpPr>
          <p:nvPr/>
        </p:nvSpPr>
        <p:spPr bwMode="auto">
          <a:xfrm>
            <a:off x="616162" y="7920000"/>
            <a:ext cx="19289953" cy="6860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24500"/>
              </a:lnSpc>
            </a:pPr>
            <a:r>
              <a:rPr lang="de-DE" altLang="x-none" sz="265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SEI</a:t>
            </a:r>
          </a:p>
          <a:p>
            <a:pPr eaLnBrk="1" hangingPunct="1">
              <a:lnSpc>
                <a:spcPts val="27000"/>
              </a:lnSpc>
            </a:pPr>
            <a:r>
              <a:rPr lang="de-DE" altLang="x-none" sz="31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DABEI!</a:t>
            </a:r>
            <a:endParaRPr lang="de-DE" altLang="x-none" sz="31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0" y="25748775"/>
            <a:ext cx="4143375" cy="3119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25865218"/>
            <a:ext cx="2876090" cy="288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6"/>
          <p:cNvSpPr txBox="1">
            <a:spLocks noChangeArrowheads="1"/>
          </p:cNvSpPr>
          <p:nvPr/>
        </p:nvSpPr>
        <p:spPr bwMode="auto">
          <a:xfrm>
            <a:off x="0" y="3780000"/>
            <a:ext cx="1080135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827999" tIns="0" rIns="0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de-DE" altLang="x-none" sz="10500" dirty="0" smtClean="0">
                <a:latin typeface="Times New Roman" charset="0"/>
                <a:ea typeface="Times New Roman" charset="0"/>
                <a:cs typeface="Times New Roman" charset="0"/>
              </a:rPr>
              <a:t>Retten. Löschen.</a:t>
            </a:r>
            <a:endParaRPr lang="de-DE" altLang="x-none" sz="105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Textfeld 16"/>
          <p:cNvSpPr txBox="1">
            <a:spLocks noChangeArrowheads="1"/>
          </p:cNvSpPr>
          <p:nvPr/>
        </p:nvSpPr>
        <p:spPr bwMode="auto">
          <a:xfrm>
            <a:off x="0" y="5408775"/>
            <a:ext cx="11572875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827999" tIns="0" rIns="0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de-DE" altLang="x-none" sz="10500" dirty="0" smtClean="0">
                <a:latin typeface="Times New Roman" charset="0"/>
                <a:ea typeface="Times New Roman" charset="0"/>
                <a:cs typeface="Times New Roman" charset="0"/>
              </a:rPr>
              <a:t>Bergen. Schützen.</a:t>
            </a:r>
            <a:endParaRPr lang="de-DE" altLang="x-none" sz="105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Textfeld 6"/>
          <p:cNvSpPr txBox="1">
            <a:spLocks noChangeArrowheads="1"/>
          </p:cNvSpPr>
          <p:nvPr/>
        </p:nvSpPr>
        <p:spPr bwMode="auto">
          <a:xfrm>
            <a:off x="828000" y="22595471"/>
            <a:ext cx="16229363" cy="29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6000"/>
              </a:lnSpc>
            </a:pPr>
            <a:r>
              <a:rPr lang="de-DE" altLang="x-none" sz="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Bei der Freiwilligen Feuerwehr </a:t>
            </a:r>
          </a:p>
          <a:p>
            <a:pPr eaLnBrk="1" hangingPunct="1">
              <a:lnSpc>
                <a:spcPts val="6000"/>
              </a:lnSpc>
            </a:pPr>
            <a:r>
              <a:rPr lang="de-DE" altLang="x-none" sz="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erlebst Du alles, was Dir wichtig ist.</a:t>
            </a:r>
          </a:p>
          <a:p>
            <a:pPr eaLnBrk="1" hangingPunct="1">
              <a:lnSpc>
                <a:spcPts val="11000"/>
              </a:lnSpc>
            </a:pPr>
            <a:r>
              <a:rPr lang="de-DE" altLang="x-none" sz="115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MACH MIT!</a:t>
            </a:r>
            <a:endParaRPr lang="de-DE" altLang="x-none" sz="115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feld 17"/>
          <p:cNvSpPr txBox="1">
            <a:spLocks noChangeArrowheads="1"/>
          </p:cNvSpPr>
          <p:nvPr/>
        </p:nvSpPr>
        <p:spPr bwMode="auto">
          <a:xfrm>
            <a:off x="11879525" y="27368024"/>
            <a:ext cx="9720000" cy="1440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4500" b="1" dirty="0" smtClean="0">
                <a:latin typeface="Arial" charset="0"/>
                <a:ea typeface="Arial" charset="0"/>
                <a:cs typeface="Arial" charset="0"/>
              </a:rPr>
              <a:t>HIER STEHT EIN BLINDTEXT. </a:t>
            </a:r>
            <a:endParaRPr lang="de-DE" altLang="x-none" sz="4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feld 16"/>
          <p:cNvSpPr txBox="1">
            <a:spLocks noChangeArrowheads="1"/>
          </p:cNvSpPr>
          <p:nvPr/>
        </p:nvSpPr>
        <p:spPr bwMode="auto">
          <a:xfrm>
            <a:off x="5399525" y="25748775"/>
            <a:ext cx="1620000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Hier steht ein Blindtext. </a:t>
            </a:r>
            <a:r>
              <a:rPr lang="de-DE" altLang="x-none" sz="6000" dirty="0" err="1" smtClean="0">
                <a:latin typeface="Times New Roman" charset="0"/>
                <a:ea typeface="Times New Roman" charset="0"/>
                <a:cs typeface="Times New Roman" charset="0"/>
              </a:rPr>
              <a:t>Lorem</a:t>
            </a:r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ipsum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dolor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 smtClean="0">
                <a:latin typeface="Times New Roman" charset="0"/>
                <a:ea typeface="Times New Roman" charset="0"/>
                <a:cs typeface="Times New Roman" charset="0"/>
              </a:rPr>
              <a:t>sit</a:t>
            </a:r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de-DE" altLang="x-none" sz="6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uerwehr_Tag der offenen Tür_Plakat_A1_incl3mm_VORLAGE_Test_p1" id="{001D6315-4232-194B-A77E-8C74068FC177}" vid="{47D94D99-76E0-F341-AD13-03A821569A1E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Macintosh PowerPoint</Application>
  <PresentationFormat>Benutzerdefiniert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V. Orel</dc:creator>
  <cp:lastModifiedBy>Andreas V. Orel</cp:lastModifiedBy>
  <cp:revision>17</cp:revision>
  <cp:lastPrinted>2018-03-16T15:35:31Z</cp:lastPrinted>
  <dcterms:created xsi:type="dcterms:W3CDTF">2018-03-16T14:49:30Z</dcterms:created>
  <dcterms:modified xsi:type="dcterms:W3CDTF">2018-10-15T13:17:45Z</dcterms:modified>
</cp:coreProperties>
</file>